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93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9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32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38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138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2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5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7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8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39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93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2093D-1F26-4E48-A164-932E4C6CEC33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2EDE3-48E1-4C17-800A-A276920B1A4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73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93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52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18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886" y="307909"/>
            <a:ext cx="2058127" cy="62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43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234" y="5924938"/>
            <a:ext cx="2058127" cy="62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9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540" y="317240"/>
            <a:ext cx="2058127" cy="62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28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Suzana Lima</cp:lastModifiedBy>
  <cp:revision>2</cp:revision>
  <dcterms:created xsi:type="dcterms:W3CDTF">2019-04-28T19:42:46Z</dcterms:created>
  <dcterms:modified xsi:type="dcterms:W3CDTF">2022-03-20T22:17:14Z</dcterms:modified>
</cp:coreProperties>
</file>